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90F0"/>
    <a:srgbClr val="0821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512"/>
  </p:normalViewPr>
  <p:slideViewPr>
    <p:cSldViewPr snapToGrid="0">
      <p:cViewPr>
        <p:scale>
          <a:sx n="110" d="100"/>
          <a:sy n="110" d="100"/>
        </p:scale>
        <p:origin x="1512" y="-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252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993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316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36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7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05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84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83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537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97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466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27CB2-07CE-274A-920D-DBFA59AB1F21}" type="datetimeFigureOut">
              <a:rPr lang="en-US" smtClean="0"/>
              <a:t>8/3/24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39A92-7EFB-8340-8FDB-0DA4C4CB8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009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907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357"/>
                    </a14:imgEffect>
                    <a14:imgEffect>
                      <a14:brightnessContrast bright="-28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7B25224-616E-EA61-4852-265117486F4E}"/>
              </a:ext>
            </a:extLst>
          </p:cNvPr>
          <p:cNvSpPr txBox="1"/>
          <p:nvPr/>
        </p:nvSpPr>
        <p:spPr>
          <a:xfrm>
            <a:off x="831914" y="457200"/>
            <a:ext cx="5194179" cy="830997"/>
          </a:xfrm>
          <a:prstGeom prst="rect">
            <a:avLst/>
          </a:prstGeom>
          <a:noFill/>
          <a:effectLst>
            <a:outerShdw blurRad="713160" dist="50800" dir="5400000" sx="130000" sy="130000" algn="ctr" rotWithShape="0">
              <a:srgbClr val="000000">
                <a:alpha val="48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8215A"/>
                </a:solidFill>
                <a:latin typeface="Avenir Next LT Pro" panose="020B0504020202020204" pitchFamily="34" charset="77"/>
              </a:rPr>
              <a:t>[cool name here]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D1C539-6236-7F21-DDAB-3E04328D9458}"/>
              </a:ext>
            </a:extLst>
          </p:cNvPr>
          <p:cNvSpPr txBox="1"/>
          <p:nvPr/>
        </p:nvSpPr>
        <p:spPr>
          <a:xfrm>
            <a:off x="1191111" y="1248440"/>
            <a:ext cx="4481035" cy="369332"/>
          </a:xfrm>
          <a:prstGeom prst="rect">
            <a:avLst/>
          </a:prstGeom>
          <a:noFill/>
          <a:effectLst>
            <a:outerShdw blurRad="136729" dist="50800" dir="1980000" algn="ctr" rotWithShape="0">
              <a:srgbClr val="000000">
                <a:alpha val="43137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venir Next LT Pro" panose="020B0504020202020204" pitchFamily="34" charset="77"/>
              </a:rPr>
              <a:t>Understanding America’s Food Economy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48758E-C14B-70DE-70BB-D9CC7AEB1272}"/>
              </a:ext>
            </a:extLst>
          </p:cNvPr>
          <p:cNvCxnSpPr/>
          <p:nvPr/>
        </p:nvCxnSpPr>
        <p:spPr>
          <a:xfrm>
            <a:off x="228599" y="6238977"/>
            <a:ext cx="640080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90934D3-C43D-96F7-6B5F-109DD19A9937}"/>
              </a:ext>
            </a:extLst>
          </p:cNvPr>
          <p:cNvSpPr txBox="1"/>
          <p:nvPr/>
        </p:nvSpPr>
        <p:spPr>
          <a:xfrm>
            <a:off x="1712183" y="6238977"/>
            <a:ext cx="3433633" cy="369332"/>
          </a:xfrm>
          <a:prstGeom prst="rect">
            <a:avLst/>
          </a:prstGeom>
          <a:noFill/>
          <a:effectLst>
            <a:outerShdw blurRad="136729" dist="50800" dir="1980000" sx="1000" sy="1000" algn="ctr" rotWithShape="0">
              <a:srgbClr val="000000">
                <a:alpha val="43137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8215A"/>
                </a:solidFill>
                <a:latin typeface="Avenir Next LT Pro" panose="020B0504020202020204" pitchFamily="34" charset="77"/>
              </a:rPr>
              <a:t>Where these changes are felt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B77FB759-7339-2007-81D6-61AAC76686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94958" y="123936"/>
            <a:ext cx="1371600" cy="177800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CF353F6A-4692-D2AA-1DF7-B1DA8B21C7CF}"/>
              </a:ext>
            </a:extLst>
          </p:cNvPr>
          <p:cNvSpPr/>
          <p:nvPr/>
        </p:nvSpPr>
        <p:spPr>
          <a:xfrm>
            <a:off x="276711" y="2535419"/>
            <a:ext cx="914400" cy="914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7E5D1A6-FC87-794A-CE91-267142DA9695}"/>
              </a:ext>
            </a:extLst>
          </p:cNvPr>
          <p:cNvSpPr/>
          <p:nvPr/>
        </p:nvSpPr>
        <p:spPr>
          <a:xfrm>
            <a:off x="276711" y="3760879"/>
            <a:ext cx="914400" cy="914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F6E0771-BB54-522F-5C78-E1FCB0AE88BC}"/>
              </a:ext>
            </a:extLst>
          </p:cNvPr>
          <p:cNvSpPr/>
          <p:nvPr/>
        </p:nvSpPr>
        <p:spPr>
          <a:xfrm>
            <a:off x="276711" y="4986339"/>
            <a:ext cx="914400" cy="914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23E3445-F858-5A34-4EBA-379719223A00}"/>
              </a:ext>
            </a:extLst>
          </p:cNvPr>
          <p:cNvSpPr/>
          <p:nvPr/>
        </p:nvSpPr>
        <p:spPr>
          <a:xfrm>
            <a:off x="2971799" y="6681740"/>
            <a:ext cx="914400" cy="914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F0F7AA1-6CF2-3110-190B-EDAAD0C051A7}"/>
              </a:ext>
            </a:extLst>
          </p:cNvPr>
          <p:cNvSpPr/>
          <p:nvPr/>
        </p:nvSpPr>
        <p:spPr>
          <a:xfrm>
            <a:off x="1099909" y="6665131"/>
            <a:ext cx="914400" cy="914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606784D-4955-CC89-1964-E5F633D8103A}"/>
              </a:ext>
            </a:extLst>
          </p:cNvPr>
          <p:cNvSpPr/>
          <p:nvPr/>
        </p:nvSpPr>
        <p:spPr>
          <a:xfrm>
            <a:off x="4843689" y="6659544"/>
            <a:ext cx="914400" cy="914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6203C4-459F-916F-455C-876FD1D5F31C}"/>
              </a:ext>
            </a:extLst>
          </p:cNvPr>
          <p:cNvSpPr txBox="1"/>
          <p:nvPr/>
        </p:nvSpPr>
        <p:spPr>
          <a:xfrm>
            <a:off x="1715783" y="2075423"/>
            <a:ext cx="1476238" cy="369332"/>
          </a:xfrm>
          <a:prstGeom prst="rect">
            <a:avLst/>
          </a:prstGeom>
          <a:noFill/>
          <a:effectLst>
            <a:outerShdw blurRad="136729" dist="50800" dir="1980000" sx="1000" sy="1000" algn="ctr" rotWithShape="0">
              <a:srgbClr val="000000">
                <a:alpha val="43137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8215A"/>
                </a:solidFill>
                <a:latin typeface="Avenir Next LT Pro" panose="020B0504020202020204" pitchFamily="34" charset="77"/>
              </a:rPr>
              <a:t>Key Drivers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0CA9814-0B9C-BBCB-EF6A-BFD8110B6D6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9469" y="4218079"/>
            <a:ext cx="3200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2C8522B-FB24-75F6-5216-AF1A843171D1}"/>
              </a:ext>
            </a:extLst>
          </p:cNvPr>
          <p:cNvSpPr txBox="1"/>
          <p:nvPr/>
        </p:nvSpPr>
        <p:spPr>
          <a:xfrm>
            <a:off x="4593968" y="2080254"/>
            <a:ext cx="2156360" cy="369332"/>
          </a:xfrm>
          <a:prstGeom prst="rect">
            <a:avLst/>
          </a:prstGeom>
          <a:noFill/>
          <a:effectLst>
            <a:outerShdw blurRad="136729" dist="50800" dir="1980000" sx="1000" sy="1000" algn="ctr" rotWithShape="0">
              <a:srgbClr val="000000">
                <a:alpha val="43137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8215A"/>
                </a:solidFill>
                <a:latin typeface="Avenir Next LT Pro" panose="020B0504020202020204" pitchFamily="34" charset="77"/>
              </a:rPr>
              <a:t>Market Segments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09710B6-068F-1D14-FB16-B64A21FD3919}"/>
              </a:ext>
            </a:extLst>
          </p:cNvPr>
          <p:cNvSpPr txBox="1"/>
          <p:nvPr/>
        </p:nvSpPr>
        <p:spPr>
          <a:xfrm>
            <a:off x="4446138" y="7599133"/>
            <a:ext cx="1709507" cy="338554"/>
          </a:xfrm>
          <a:prstGeom prst="rect">
            <a:avLst/>
          </a:prstGeom>
          <a:noFill/>
          <a:effectLst>
            <a:outerShdw blurRad="136729" dist="50800" dir="1980000" sx="1000" sy="1000" algn="ctr" rotWithShape="0">
              <a:srgbClr val="000000">
                <a:alpha val="43137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5590F0"/>
                </a:solidFill>
                <a:latin typeface="Avenir Next LT Pro" panose="020B0504020202020204" pitchFamily="34" charset="77"/>
              </a:rPr>
              <a:t>Obesity/Health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D0773E3-EF8A-B2AF-FED8-CC76FD74CC0F}"/>
              </a:ext>
            </a:extLst>
          </p:cNvPr>
          <p:cNvSpPr txBox="1"/>
          <p:nvPr/>
        </p:nvSpPr>
        <p:spPr>
          <a:xfrm>
            <a:off x="2565013" y="7604346"/>
            <a:ext cx="1727974" cy="338554"/>
          </a:xfrm>
          <a:prstGeom prst="rect">
            <a:avLst/>
          </a:prstGeom>
          <a:noFill/>
          <a:effectLst>
            <a:outerShdw blurRad="136729" dist="50800" dir="1980000" sx="1000" sy="1000" algn="ctr" rotWithShape="0">
              <a:srgbClr val="000000">
                <a:alpha val="43137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5590F0"/>
                </a:solidFill>
                <a:latin typeface="Avenir Next LT Pro" panose="020B0504020202020204" pitchFamily="34" charset="77"/>
              </a:rPr>
              <a:t>Unemployment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3B5679-8B3A-61DB-52CA-83E6236E3374}"/>
              </a:ext>
            </a:extLst>
          </p:cNvPr>
          <p:cNvSpPr txBox="1"/>
          <p:nvPr/>
        </p:nvSpPr>
        <p:spPr>
          <a:xfrm>
            <a:off x="730055" y="7604346"/>
            <a:ext cx="1654107" cy="338554"/>
          </a:xfrm>
          <a:prstGeom prst="rect">
            <a:avLst/>
          </a:prstGeom>
          <a:noFill/>
          <a:effectLst>
            <a:outerShdw blurRad="136729" dist="50800" dir="1980000" sx="1000" sy="1000" algn="ctr" rotWithShape="0">
              <a:srgbClr val="000000">
                <a:alpha val="43137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5590F0"/>
                </a:solidFill>
                <a:latin typeface="Avenir Next LT Pro" panose="020B0504020202020204" pitchFamily="34" charset="77"/>
              </a:rPr>
              <a:t>Market Indices</a:t>
            </a:r>
          </a:p>
        </p:txBody>
      </p:sp>
    </p:spTree>
    <p:extLst>
      <p:ext uri="{BB962C8B-B14F-4D97-AF65-F5344CB8AC3E}">
        <p14:creationId xmlns:p14="http://schemas.microsoft.com/office/powerpoint/2010/main" val="1352690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140</TotalTime>
  <Words>24</Words>
  <Application>Microsoft Macintosh PowerPoint</Application>
  <PresentationFormat>On-screen Show (4:3)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Next LT Pro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 Chi</dc:creator>
  <cp:lastModifiedBy>Bo Chi</cp:lastModifiedBy>
  <cp:revision>9</cp:revision>
  <dcterms:created xsi:type="dcterms:W3CDTF">2024-08-03T20:36:30Z</dcterms:created>
  <dcterms:modified xsi:type="dcterms:W3CDTF">2024-08-03T22:57:20Z</dcterms:modified>
</cp:coreProperties>
</file>

<file path=docProps/thumbnail.jpeg>
</file>